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0" r:id="rId6"/>
    <p:sldId id="261" r:id="rId7"/>
    <p:sldId id="264" r:id="rId8"/>
    <p:sldId id="266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8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76" d="100"/>
          <a:sy n="76" d="100"/>
        </p:scale>
        <p:origin x="2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C8C6C2-81D0-8122-8FB5-F1B6AA484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3AB17F-05AF-5AD0-7DF8-B1DC4DAAE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0A3240-1943-B6C7-6D38-4C79974F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6209B7-8BCD-C18D-B29A-7662C198E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6D40CD-EDEF-16CD-9E79-E467D1A2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70124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C7D68-C7DA-AB3D-B269-68B0FD5A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3E45F76-E1FE-52B3-1C87-6F2BF5C1F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E1BE66-0B37-E0EA-E415-1A8C2C8C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019B05-D336-020B-D00F-ACDC5952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00A7B9-E387-531D-DCD0-3DA092AB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6033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7DE18A1-0E86-52F1-7331-51F4C9DEC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DBDB482-E8DB-7529-A4EF-67FA098F54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3978F2-C31A-4091-5641-16B5EC63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BD0A20-3394-9DDE-2777-DAF3AC84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B2C43B-9A60-2CC9-8C87-ACF0E588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2899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9DA45-E0A7-EE70-4E3F-B8E49149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06A6B5-A826-BCC9-D8AB-C9BD19490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89F674-6122-466D-FC54-ADFCFE90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1EBA79-9304-8B60-568B-1ACB8DA9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ADDA37-4F6A-EA55-3BF0-5CDCC5C8F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0230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8F23F-5B20-2CD4-CC31-8490D00B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B97358-6BFD-82AA-5D63-BBA7F2B20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2B9862-A262-54D7-BB50-58480501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790F6B-C616-3153-786E-51796CD1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3780EF-3070-A844-2803-8FDFECD4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74918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2D85E-BF72-3695-0820-979EB4EF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611816-DCB9-AF83-EDFC-CC5031EC2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1968A9-1E21-F638-653D-87D5523C7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D53F11-0D81-8AEC-D9AE-19BC4748E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38F6492-4ACF-4D26-E90E-DFE40D047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96240C-3401-728E-67E0-B6A3758E2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47412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6F233-C056-CE49-3D28-47E62E9C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1DE29D-5D1B-1613-D460-E9FB1D871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4EFD65-3993-071B-B29B-8184DB809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97E241-B1A2-0380-C1A5-551280D1DF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11873DE-CB93-F9A4-61C7-D2180CFDA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1C8B8E-1BDA-ED75-1515-B7CE7EE00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D3ECC66-0C7D-BD4A-8E00-2E9B2655C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FF4F403-55B5-E4DA-5281-9592EC4E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06955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F5F09-696E-2952-14A0-2EED3DF9D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7D39B3A-B262-E263-DE46-378E9BB7D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1890E1-F51E-CC46-C616-266E5851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4F69D0-4303-850E-9144-B95F39DE8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668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218035-204D-BA7E-7CF4-269947ACB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7057D79-2B5A-3A83-6842-1CF0AE2CE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E16537-63C6-2069-6241-CA439E677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2232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3B10C-D2DF-D12A-945A-97D31C5C3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80D48C-65F5-A38B-2D1A-6C2B0D966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5B0C9D-1235-583E-FB07-023F2085B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CA1A33-BCEC-E8F0-B418-B09E307B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7B0E1F-323C-BFC6-6545-DFD26638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865B2A-C70D-D668-160C-A1926A7A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82694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7DD7C-58BF-4170-86BB-A00E896B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59240DC-46CE-4020-A6F5-088F88192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6EADFB-1FC8-5B73-3305-01426761C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DB2434-73C2-2735-5F5D-12E3D32F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208620-BA5B-94FB-1FD8-CCB24B40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88106C-C33E-72EC-CEAC-F2F5829C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8857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8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873FE6-2609-26B5-F86D-0F88FC87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72AF7C-F45C-DF9B-1416-0E8D28753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CE48C8E-37F0-4403-F6EC-A5519FE1D4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735AD-1346-4C25-94B6-937100146417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C33A7A-897B-8606-74EA-BF5DAA3C2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22C19E-ECF0-1920-756D-7A992D3A8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D2FCE-B0B2-4E3D-B108-23BCF78E4F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169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185DD6-5089-31B5-7B56-558DE6522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A9DCE3"/>
                </a:solidFill>
                <a:latin typeface="Bahnschrift" panose="020B0502040204020203" pitchFamily="34" charset="0"/>
              </a:rPr>
              <a:t>Three</a:t>
            </a:r>
            <a:r>
              <a:rPr lang="cs-CZ" dirty="0">
                <a:solidFill>
                  <a:srgbClr val="A9DCE3"/>
                </a:solidFill>
                <a:latin typeface="Bahnschrift" panose="020B0502040204020203" pitchFamily="34" charset="0"/>
              </a:rPr>
              <a:t> </a:t>
            </a:r>
            <a:r>
              <a:rPr lang="cs-CZ" dirty="0" err="1">
                <a:solidFill>
                  <a:srgbClr val="A9DCE3"/>
                </a:solidFill>
                <a:latin typeface="Bahnschrift" panose="020B0502040204020203" pitchFamily="34" charset="0"/>
              </a:rPr>
              <a:t>weeks</a:t>
            </a:r>
            <a:r>
              <a:rPr lang="cs-CZ" dirty="0">
                <a:solidFill>
                  <a:srgbClr val="A9DCE3"/>
                </a:solidFill>
                <a:latin typeface="Bahnschrift" panose="020B0502040204020203" pitchFamily="34" charset="0"/>
              </a:rPr>
              <a:t> </a:t>
            </a:r>
            <a:r>
              <a:rPr lang="cs-CZ" dirty="0" err="1">
                <a:solidFill>
                  <a:srgbClr val="A9DCE3"/>
                </a:solidFill>
                <a:latin typeface="Bahnschrift" panose="020B0502040204020203" pitchFamily="34" charset="0"/>
              </a:rPr>
              <a:t>instership</a:t>
            </a:r>
            <a:r>
              <a:rPr lang="cs-CZ" dirty="0">
                <a:solidFill>
                  <a:srgbClr val="A9DCE3"/>
                </a:solidFill>
                <a:latin typeface="Bahnschrift" panose="020B0502040204020203" pitchFamily="34" charset="0"/>
              </a:rPr>
              <a:t> in </a:t>
            </a:r>
            <a:r>
              <a:rPr lang="cs-CZ" dirty="0" err="1">
                <a:solidFill>
                  <a:srgbClr val="A9DCE3"/>
                </a:solidFill>
                <a:latin typeface="Bahnschrift" panose="020B0502040204020203" pitchFamily="34" charset="0"/>
              </a:rPr>
              <a:t>Alicante</a:t>
            </a:r>
            <a:endParaRPr lang="cs-CZ" dirty="0">
              <a:solidFill>
                <a:srgbClr val="A9DCE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59699B6-DABD-981B-53EB-B2B09218D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Filip Čermoch</a:t>
            </a:r>
          </a:p>
        </p:txBody>
      </p:sp>
    </p:spTree>
    <p:extLst>
      <p:ext uri="{BB962C8B-B14F-4D97-AF65-F5344CB8AC3E}">
        <p14:creationId xmlns:p14="http://schemas.microsoft.com/office/powerpoint/2010/main" val="153597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B72EF-AB46-6430-0D89-4E9B7036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Alicante</a:t>
            </a:r>
            <a:endParaRPr lang="cs-CZ" sz="6000" dirty="0">
              <a:solidFill>
                <a:srgbClr val="A9DCE3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BE7750E-1C23-069B-65C6-820C73248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3"/>
          <a:stretch/>
        </p:blipFill>
        <p:spPr>
          <a:xfrm>
            <a:off x="838200" y="1464434"/>
            <a:ext cx="5086668" cy="3929132"/>
          </a:xfr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6EC83B0E-3179-6FF8-A88C-965DE04F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" r="37930" b="1799"/>
          <a:stretch/>
        </p:blipFill>
        <p:spPr>
          <a:xfrm>
            <a:off x="6267134" y="1464434"/>
            <a:ext cx="5585093" cy="39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9815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43478-D458-C321-38B9-4EEFF56A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Flight</a:t>
            </a:r>
            <a:endParaRPr lang="cs-CZ" sz="6000" dirty="0">
              <a:solidFill>
                <a:srgbClr val="A9DCE3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85E720-8DC8-B045-2142-BDE6DBF5D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6277" y="2299962"/>
            <a:ext cx="4695625" cy="352171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369BC6C2-9A42-B842-DF5E-A40E35A00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09374" y="2299962"/>
            <a:ext cx="4695625" cy="3521719"/>
          </a:xfrm>
          <a:prstGeom prst="rect">
            <a:avLst/>
          </a:prstGeom>
        </p:spPr>
      </p:pic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DDEFA57F-9F4D-7F90-A4C4-3FB2BFBE0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t="11775" r="8629" b="5922"/>
          <a:stretch/>
        </p:blipFill>
        <p:spPr>
          <a:xfrm>
            <a:off x="3502395" y="2411069"/>
            <a:ext cx="5193932" cy="32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4504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B4F44D-4873-6328-503D-A48885A4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Accomodation</a:t>
            </a:r>
            <a:endParaRPr lang="cs-CZ" sz="6000" dirty="0">
              <a:solidFill>
                <a:srgbClr val="A9DCE3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Zástupný obsah 4" descr="Obsah obrázku patro, interiér, strop, budova&#10;&#10;Popis byl vytvořen automaticky">
            <a:extLst>
              <a:ext uri="{FF2B5EF4-FFF2-40B4-BE49-F238E27FC236}">
                <a16:creationId xmlns:a16="http://schemas.microsoft.com/office/drawing/2014/main" id="{1AF58043-B138-B767-16D7-169369538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08944"/>
            <a:ext cx="5396254" cy="3440112"/>
          </a:xfrm>
        </p:spPr>
      </p:pic>
      <p:pic>
        <p:nvPicPr>
          <p:cNvPr id="9" name="Obrázek 8" descr="Obsah obrázku zeď, interiér, patro, ložnice&#10;&#10;Popis byl vytvořen automaticky">
            <a:extLst>
              <a:ext uri="{FF2B5EF4-FFF2-40B4-BE49-F238E27FC236}">
                <a16:creationId xmlns:a16="http://schemas.microsoft.com/office/drawing/2014/main" id="{6D46DABB-6071-0F7A-F583-D3A34194C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74" y="1708944"/>
            <a:ext cx="5163396" cy="34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9944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A1971-AD19-ABE5-0A33-371B5C8A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The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work</a:t>
            </a:r>
            <a:endParaRPr lang="cs-CZ" sz="6000" dirty="0">
              <a:solidFill>
                <a:srgbClr val="A9DCE3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Zástupný obsah 4" descr="Obsah obrázku text, budova, podepsat, obchod&#10;&#10;Popis byl vytvořen automaticky">
            <a:extLst>
              <a:ext uri="{FF2B5EF4-FFF2-40B4-BE49-F238E27FC236}">
                <a16:creationId xmlns:a16="http://schemas.microsoft.com/office/drawing/2014/main" id="{0BBDE6FA-0545-9DCB-B627-51BC0DEFD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r="13725" b="6698"/>
          <a:stretch/>
        </p:blipFill>
        <p:spPr>
          <a:xfrm>
            <a:off x="1569720" y="1596074"/>
            <a:ext cx="3452494" cy="424592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D5D50C-6C42-131B-F84D-89C65EB2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88" y="1603218"/>
            <a:ext cx="3184445" cy="42459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3FC42F5-21C4-8BC2-E5D3-8EFE8259422B}"/>
              </a:ext>
            </a:extLst>
          </p:cNvPr>
          <p:cNvSpPr txBox="1"/>
          <p:nvPr/>
        </p:nvSpPr>
        <p:spPr>
          <a:xfrm>
            <a:off x="1888370" y="6123543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In front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of</a:t>
            </a: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the</a:t>
            </a: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 shop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D80320-2EF6-F8C8-CB01-9C7B17538E9D}"/>
              </a:ext>
            </a:extLst>
          </p:cNvPr>
          <p:cNvSpPr txBox="1"/>
          <p:nvPr/>
        </p:nvSpPr>
        <p:spPr>
          <a:xfrm>
            <a:off x="7687036" y="6123543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While</a:t>
            </a: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working</a:t>
            </a:r>
            <a:endParaRPr lang="cs-CZ" sz="2400" dirty="0">
              <a:solidFill>
                <a:srgbClr val="A9DCE3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659341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899EA-EC57-A982-9DAA-6FCF32DF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153853"/>
            <a:ext cx="10515600" cy="1325563"/>
          </a:xfrm>
        </p:spPr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Locations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in 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the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city</a:t>
            </a:r>
          </a:p>
        </p:txBody>
      </p:sp>
      <p:pic>
        <p:nvPicPr>
          <p:cNvPr id="8" name="Obrázek 7" descr="Obsah obrázku strom, exteriér, rostlina&#10;&#10;Popis byl vytvořen automaticky">
            <a:extLst>
              <a:ext uri="{FF2B5EF4-FFF2-40B4-BE49-F238E27FC236}">
                <a16:creationId xmlns:a16="http://schemas.microsoft.com/office/drawing/2014/main" id="{A72E9DE2-7860-0BDC-FA93-7E314CA73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" b="4"/>
          <a:stretch/>
        </p:blipFill>
        <p:spPr>
          <a:xfrm rot="5400000">
            <a:off x="-120585" y="2272274"/>
            <a:ext cx="4520560" cy="34198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19801CB-8F17-80EB-C036-BFB85087129E}"/>
              </a:ext>
            </a:extLst>
          </p:cNvPr>
          <p:cNvSpPr txBox="1"/>
          <p:nvPr/>
        </p:nvSpPr>
        <p:spPr>
          <a:xfrm>
            <a:off x="4869542" y="6242482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El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palmeral</a:t>
            </a:r>
            <a:r>
              <a:rPr lang="cs-CZ" dirty="0"/>
              <a:t> </a:t>
            </a: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park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1C9D7E1-3DCB-8C5D-7C34-2251747E8429}"/>
              </a:ext>
            </a:extLst>
          </p:cNvPr>
          <p:cNvSpPr txBox="1"/>
          <p:nvPr/>
        </p:nvSpPr>
        <p:spPr>
          <a:xfrm>
            <a:off x="533764" y="6241027"/>
            <a:ext cx="3231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Explanada</a:t>
            </a:r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 de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Alicante</a:t>
            </a:r>
            <a:endParaRPr lang="cs-CZ" sz="2400" dirty="0">
              <a:solidFill>
                <a:srgbClr val="A9DCE3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11" name="Zástupný obsah 4" descr="Obsah obrázku strom, exteriér, skála, příroda&#10;&#10;Popis byl vytvořen automaticky">
            <a:extLst>
              <a:ext uri="{FF2B5EF4-FFF2-40B4-BE49-F238E27FC236}">
                <a16:creationId xmlns:a16="http://schemas.microsoft.com/office/drawing/2014/main" id="{7E1EE1BF-9321-AE18-BDD3-32E44D3D4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"/>
          <a:stretch/>
        </p:blipFill>
        <p:spPr>
          <a:xfrm>
            <a:off x="4247689" y="1721922"/>
            <a:ext cx="3420596" cy="452056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DA5DDE6-18A2-355B-4F57-CF5EE962113E}"/>
              </a:ext>
            </a:extLst>
          </p:cNvPr>
          <p:cNvSpPr txBox="1"/>
          <p:nvPr/>
        </p:nvSpPr>
        <p:spPr>
          <a:xfrm>
            <a:off x="8973013" y="6241026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City </a:t>
            </a:r>
            <a:r>
              <a:rPr lang="cs-CZ" sz="2400" dirty="0" err="1">
                <a:solidFill>
                  <a:srgbClr val="A9DCE3"/>
                </a:solidFill>
                <a:latin typeface="Bahnschrift" panose="020B0502040204020203" pitchFamily="34" charset="0"/>
                <a:ea typeface="+mj-ea"/>
                <a:cs typeface="+mj-cs"/>
              </a:rPr>
              <a:t>beach</a:t>
            </a:r>
            <a:endParaRPr lang="cs-CZ" sz="2400" dirty="0">
              <a:solidFill>
                <a:srgbClr val="A9DCE3"/>
              </a:solidFill>
              <a:latin typeface="Bahnschrift" panose="020B0502040204020203" pitchFamily="34" charset="0"/>
              <a:ea typeface="+mj-ea"/>
              <a:cs typeface="+mj-cs"/>
            </a:endParaRPr>
          </a:p>
        </p:txBody>
      </p:sp>
      <p:pic>
        <p:nvPicPr>
          <p:cNvPr id="15" name="Obrázek 14" descr="Obsah obrázku strom&#10;&#10;Popis byl vytvořen automaticky">
            <a:extLst>
              <a:ext uri="{FF2B5EF4-FFF2-40B4-BE49-F238E27FC236}">
                <a16:creationId xmlns:a16="http://schemas.microsoft.com/office/drawing/2014/main" id="{2CFDF6EF-BC21-142A-F68F-709FDFE11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6725" y="2272272"/>
            <a:ext cx="4519107" cy="34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04890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příroda&#10;&#10;Popis byl vytvořen automaticky">
            <a:extLst>
              <a:ext uri="{FF2B5EF4-FFF2-40B4-BE49-F238E27FC236}">
                <a16:creationId xmlns:a16="http://schemas.microsoft.com/office/drawing/2014/main" id="{9D15CF0E-F8E6-0CEE-EAA4-6E38B10D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" y="2523273"/>
            <a:ext cx="4656684" cy="3492513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A0EBF7A-B121-0677-CEE9-663F02FB7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1860" y="2523272"/>
            <a:ext cx="4656684" cy="3492513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BE7F5792-0450-11EC-5CC6-6C34D996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44" y="923863"/>
            <a:ext cx="10515600" cy="1325563"/>
          </a:xfrm>
        </p:spPr>
        <p:txBody>
          <a:bodyPr/>
          <a:lstStyle/>
          <a:p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Isla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de 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Tabarca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(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island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)</a:t>
            </a:r>
          </a:p>
        </p:txBody>
      </p:sp>
      <p:pic>
        <p:nvPicPr>
          <p:cNvPr id="8" name="Obrázek 7" descr="Obsah obrázku osoba, příroda&#10;&#10;Popis byl vytvořen automaticky">
            <a:extLst>
              <a:ext uri="{FF2B5EF4-FFF2-40B4-BE49-F238E27FC236}">
                <a16:creationId xmlns:a16="http://schemas.microsoft.com/office/drawing/2014/main" id="{4553ACE2-4137-B2BE-0BEF-9F240C67B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3361" y="2523274"/>
            <a:ext cx="4656683" cy="34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246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udova, exteriér&#10;&#10;Popis byl vytvořen automaticky">
            <a:extLst>
              <a:ext uri="{FF2B5EF4-FFF2-40B4-BE49-F238E27FC236}">
                <a16:creationId xmlns:a16="http://schemas.microsoft.com/office/drawing/2014/main" id="{EE5E1513-68A9-2117-285A-680056CEC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" y="2588374"/>
            <a:ext cx="4656682" cy="3492512"/>
          </a:xfrm>
          <a:prstGeom prst="rect">
            <a:avLst/>
          </a:prstGeom>
        </p:spPr>
      </p:pic>
      <p:pic>
        <p:nvPicPr>
          <p:cNvPr id="6" name="Obrázek 5" descr="Obsah obrázku exteriér, budova&#10;&#10;Popis byl vytvořen automaticky">
            <a:extLst>
              <a:ext uri="{FF2B5EF4-FFF2-40B4-BE49-F238E27FC236}">
                <a16:creationId xmlns:a16="http://schemas.microsoft.com/office/drawing/2014/main" id="{F0B02813-EDE3-E63F-C6F4-69255DAEF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67657" y="2588373"/>
            <a:ext cx="4656684" cy="3492513"/>
          </a:xfrm>
          <a:prstGeom prst="rect">
            <a:avLst/>
          </a:prstGeom>
        </p:spPr>
      </p:pic>
      <p:pic>
        <p:nvPicPr>
          <p:cNvPr id="7" name="Obrázek 6" descr="Obsah obrázku příroda&#10;&#10;Popis byl vytvořen automaticky">
            <a:extLst>
              <a:ext uri="{FF2B5EF4-FFF2-40B4-BE49-F238E27FC236}">
                <a16:creationId xmlns:a16="http://schemas.microsoft.com/office/drawing/2014/main" id="{1F92D7BB-5D64-76C8-E543-4B53A2335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956" y="2588373"/>
            <a:ext cx="4656683" cy="3492513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EA83570D-D654-F5DB-A3E2-ACBE1791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44" y="680724"/>
            <a:ext cx="10515600" cy="1325563"/>
          </a:xfrm>
        </p:spPr>
        <p:txBody>
          <a:bodyPr/>
          <a:lstStyle/>
          <a:p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Santa 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Bárbara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 (</a:t>
            </a:r>
            <a:r>
              <a:rPr lang="cs-CZ" sz="6000" dirty="0" err="1">
                <a:solidFill>
                  <a:srgbClr val="A9DCE3"/>
                </a:solidFill>
                <a:latin typeface="Bahnschrift" panose="020B0502040204020203" pitchFamily="34" charset="0"/>
              </a:rPr>
              <a:t>castle</a:t>
            </a:r>
            <a:r>
              <a:rPr lang="cs-CZ" sz="6000" dirty="0">
                <a:solidFill>
                  <a:srgbClr val="A9DCE3"/>
                </a:solidFill>
                <a:latin typeface="Bahnschrift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0781181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42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Motiv Office</vt:lpstr>
      <vt:lpstr>Three weeks instership in Alicante</vt:lpstr>
      <vt:lpstr>Alicante</vt:lpstr>
      <vt:lpstr>Flight</vt:lpstr>
      <vt:lpstr>Accomodation</vt:lpstr>
      <vt:lpstr>The work</vt:lpstr>
      <vt:lpstr>Locations in the city</vt:lpstr>
      <vt:lpstr>Isla de Tabarca (island)</vt:lpstr>
      <vt:lpstr>Santa Bárbara (castle)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weeks instership in Alicante</dc:title>
  <dc:creator>Filip Čermoch</dc:creator>
  <cp:lastModifiedBy>Lenka Aoudj</cp:lastModifiedBy>
  <cp:revision>7</cp:revision>
  <dcterms:created xsi:type="dcterms:W3CDTF">2022-06-13T10:05:16Z</dcterms:created>
  <dcterms:modified xsi:type="dcterms:W3CDTF">2022-06-29T06:26:27Z</dcterms:modified>
</cp:coreProperties>
</file>